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860032" y="404664"/>
            <a:ext cx="3528392" cy="59766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2012 год</a:t>
            </a:r>
            <a:endParaRPr lang="ru-RU" sz="35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3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ВОЛОВОДЕНКО ЕЛЕНА ВЛАДИМИРОВНА</a:t>
            </a:r>
            <a:r>
              <a:rPr lang="ru-RU" sz="2400" b="1" dirty="0">
                <a:latin typeface="Times New Roman"/>
                <a:ea typeface="Times New Roman"/>
              </a:rPr>
              <a:t>, учитель истории и обществознания 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лауреат премии Губернатора Ростовской области конкурса лучших учителей, имеющих  высокие достижения в педагогической деятельности, получившие широкое общественное признание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562"/>
            <a:ext cx="4392488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45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76056" y="404664"/>
            <a:ext cx="3456384" cy="5904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2009 год</a:t>
            </a:r>
            <a:r>
              <a:rPr lang="ru-RU" sz="3200" b="1" i="1" dirty="0">
                <a:latin typeface="Times New Roman"/>
                <a:ea typeface="Times New Roman"/>
              </a:rPr>
              <a:t> </a:t>
            </a:r>
            <a:endParaRPr lang="ru-RU" sz="32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3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СИМОНОВА ЛЮБОВЬ АНДРЕЕВНА</a:t>
            </a:r>
            <a:r>
              <a:rPr lang="ru-RU" sz="2400" b="1" dirty="0">
                <a:latin typeface="Times New Roman"/>
                <a:ea typeface="Times New Roman"/>
              </a:rPr>
              <a:t>, учитель  русского  языка  и литературы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победитель конкурса лучших учителей, имеющих  высокие достижения в педагогической деятельности, получившие широкое общественное </a:t>
            </a:r>
            <a:r>
              <a:rPr lang="ru-RU" sz="2400" b="1" dirty="0" smtClean="0">
                <a:latin typeface="Times New Roman"/>
                <a:ea typeface="Times New Roman"/>
              </a:rPr>
              <a:t>признание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11" y="404664"/>
            <a:ext cx="4476750" cy="6148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7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716016" y="404664"/>
            <a:ext cx="4032448" cy="6264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2009 год</a:t>
            </a:r>
            <a:r>
              <a:rPr lang="ru-RU" sz="2400" b="1" i="1" dirty="0">
                <a:latin typeface="Times New Roman"/>
                <a:ea typeface="Times New Roman"/>
              </a:rPr>
              <a:t> </a:t>
            </a:r>
            <a:endParaRPr lang="ru-RU" sz="2400" b="1" i="1" dirty="0" smtClean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ЧЕКАНОВА НАТАЛЬЯ МИХАЙЛОВНА,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учитель  географии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победитель конкурса лучших учителей, имеющих  высокие достижения в педагогической деятельности, получившие широкое общественное </a:t>
            </a:r>
            <a:r>
              <a:rPr lang="ru-RU" sz="2400" b="1" dirty="0" smtClean="0">
                <a:latin typeface="Times New Roman"/>
                <a:ea typeface="Times New Roman"/>
              </a:rPr>
              <a:t>признание.</a:t>
            </a:r>
            <a:endParaRPr lang="ru-RU" sz="1800" dirty="0"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76464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093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860032" y="594358"/>
            <a:ext cx="3528392" cy="5760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2009 год</a:t>
            </a:r>
            <a:r>
              <a:rPr lang="ru-RU" sz="3000" b="1" i="1" dirty="0">
                <a:latin typeface="Times New Roman"/>
                <a:ea typeface="Times New Roman"/>
              </a:rPr>
              <a:t> </a:t>
            </a:r>
            <a:endParaRPr lang="ru-RU" sz="30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3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РЕПКИНА ТАТЬЯНА НИКОЛАЕВНА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dirty="0">
                <a:latin typeface="Times New Roman"/>
                <a:ea typeface="Times New Roman"/>
              </a:rPr>
              <a:t>учитель биологии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лауреат премии Губернатора Ростовской области конкурса лучших учителей, имеющих  высокие достижения в педагогической деятельности, получившие широкое общественное </a:t>
            </a:r>
            <a:r>
              <a:rPr lang="ru-RU" sz="2400" b="1" dirty="0" smtClean="0">
                <a:latin typeface="Times New Roman"/>
                <a:ea typeface="Times New Roman"/>
              </a:rPr>
              <a:t>признание.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4" y="476672"/>
            <a:ext cx="4173092" cy="599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7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04048" y="682826"/>
            <a:ext cx="3456384" cy="54337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2008 год</a:t>
            </a:r>
            <a:r>
              <a:rPr lang="ru-RU" sz="2400" b="1" i="1" dirty="0">
                <a:latin typeface="Times New Roman"/>
                <a:ea typeface="Times New Roman"/>
              </a:rPr>
              <a:t> </a:t>
            </a: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33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ВДОВЕНКО ИРИНА ВЛАДИМИРОВНА</a:t>
            </a:r>
            <a:r>
              <a:rPr lang="ru-RU" sz="33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dirty="0">
                <a:latin typeface="Times New Roman"/>
                <a:ea typeface="Times New Roman"/>
              </a:rPr>
              <a:t>учитель русского языка  и литературы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</a:t>
            </a: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2400" b="1" dirty="0">
                <a:latin typeface="Times New Roman"/>
                <a:ea typeface="Times New Roman"/>
              </a:rPr>
              <a:t>лауреат премии Губернатора Ростовской области конкурса лучших учителей, имеющих  высокие достижения в педагогической деятельности, получившие широкое общественное признание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48" y="714356"/>
            <a:ext cx="4733472" cy="560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7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04048" y="501662"/>
            <a:ext cx="3384376" cy="58945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2008 год</a:t>
            </a:r>
            <a:r>
              <a:rPr lang="ru-RU" sz="3200" b="1" i="1" dirty="0">
                <a:latin typeface="Times New Roman"/>
                <a:ea typeface="Times New Roman"/>
              </a:rPr>
              <a:t> </a:t>
            </a:r>
            <a:endParaRPr lang="ru-RU" sz="32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ШЕЛЕСТ  ЕЛЕНА  АЛЕКСЕЕВНА</a:t>
            </a:r>
            <a:r>
              <a:rPr lang="ru-RU" sz="2400" b="1" dirty="0">
                <a:latin typeface="Times New Roman"/>
                <a:ea typeface="Times New Roman"/>
              </a:rPr>
              <a:t>, учитель  иностранного языка 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победитель конкурса лучших учителей, имеющих  высокие достижения в педагогической деятельности, получившие широкое общественное </a:t>
            </a:r>
            <a:r>
              <a:rPr lang="ru-RU" sz="2400" b="1" dirty="0" smtClean="0">
                <a:latin typeface="Times New Roman"/>
                <a:ea typeface="Times New Roman"/>
              </a:rPr>
              <a:t>признание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76464" cy="5919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3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004048" y="731520"/>
            <a:ext cx="3672408" cy="5793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2006 год</a:t>
            </a:r>
            <a:endParaRPr lang="ru-RU" sz="18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ru-RU" sz="3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РАСНИКОВА НАТАЛЬЯ ЛЕОНИДОВНА</a:t>
            </a:r>
            <a:r>
              <a:rPr lang="ru-RU" sz="2400" b="1" dirty="0">
                <a:latin typeface="Times New Roman"/>
                <a:ea typeface="Times New Roman"/>
              </a:rPr>
              <a:t>, учитель русского языка  и литературы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победитель конкурса лучших учителей, имеющих  высокие достижения в педагогической деятельности, получившие широкое общественное </a:t>
            </a:r>
            <a:r>
              <a:rPr lang="ru-RU" sz="2400" b="1" dirty="0" smtClean="0">
                <a:latin typeface="Times New Roman"/>
                <a:ea typeface="Times New Roman"/>
              </a:rPr>
              <a:t>признание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3255"/>
            <a:ext cx="4176464" cy="5923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69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716016" y="587004"/>
            <a:ext cx="3528392" cy="57943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2006 год</a:t>
            </a:r>
            <a:r>
              <a:rPr lang="ru-RU" sz="3200" b="1" i="1" dirty="0">
                <a:latin typeface="Times New Roman"/>
                <a:ea typeface="Times New Roman"/>
              </a:rPr>
              <a:t> </a:t>
            </a:r>
            <a:endParaRPr lang="ru-RU" sz="32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3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КИРСАНОВА АЛЕВТИНА ИВАНОВНА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ru-RU" sz="2400" b="1" dirty="0">
                <a:latin typeface="Times New Roman"/>
                <a:ea typeface="Times New Roman"/>
              </a:rPr>
              <a:t>учитель химии МБОУ ДР «</a:t>
            </a:r>
            <a:r>
              <a:rPr lang="ru-RU" sz="2400" b="1" dirty="0" err="1">
                <a:latin typeface="Times New Roman"/>
                <a:ea typeface="Times New Roman"/>
              </a:rPr>
              <a:t>Дубовская</a:t>
            </a:r>
            <a:r>
              <a:rPr lang="ru-RU" sz="2400" b="1" dirty="0">
                <a:latin typeface="Times New Roman"/>
                <a:ea typeface="Times New Roman"/>
              </a:rPr>
              <a:t> СОШ №1», победитель конкурса лучших учителей, имеющих  высокие достижения в педагогической деятельности, получившие широкое общественное </a:t>
            </a:r>
            <a:r>
              <a:rPr lang="ru-RU" sz="2400" b="1" dirty="0" smtClean="0">
                <a:latin typeface="Times New Roman"/>
                <a:ea typeface="Times New Roman"/>
              </a:rPr>
              <a:t>признание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4122222" cy="587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91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Vdovenko</cp:lastModifiedBy>
  <cp:revision>2</cp:revision>
  <dcterms:created xsi:type="dcterms:W3CDTF">2014-03-27T08:19:46Z</dcterms:created>
  <dcterms:modified xsi:type="dcterms:W3CDTF">2014-03-27T18:47:35Z</dcterms:modified>
</cp:coreProperties>
</file>